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0" d="100"/>
          <a:sy n="60" d="100"/>
        </p:scale>
        <p:origin x="2226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1430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92405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907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3060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510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8781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20919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41552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80829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14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8256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F7027-F392-4AD3-9306-68640CD89186}" type="datetimeFigureOut">
              <a:rPr lang="es-CL" smtClean="0"/>
              <a:t>07-12-2016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1F780-09A0-4976-9006-DE765F66878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6075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 smtClean="0"/>
              <a:t>Primer día de clases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5224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8095" t="22204" r="58589" b="9585"/>
          <a:stretch/>
        </p:blipFill>
        <p:spPr>
          <a:xfrm>
            <a:off x="3200399" y="457200"/>
            <a:ext cx="5077327" cy="584734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88758" y="831047"/>
            <a:ext cx="2791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400" b="1" i="0" u="none" strike="noStrike" baseline="0" dirty="0" smtClean="0">
                <a:solidFill>
                  <a:srgbClr val="221E1F"/>
                </a:solidFill>
                <a:latin typeface="Frutiger 45 Light"/>
              </a:rPr>
              <a:t>Pestaña</a:t>
            </a:r>
            <a:endParaRPr lang="es-CL" sz="4400" b="0" i="0" u="none" strike="noStrike" baseline="0" dirty="0" smtClean="0">
              <a:solidFill>
                <a:srgbClr val="221E1F"/>
              </a:solidFill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1618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8316" t="17298" r="58842" b="11685"/>
          <a:stretch/>
        </p:blipFill>
        <p:spPr>
          <a:xfrm>
            <a:off x="3681663" y="529389"/>
            <a:ext cx="5005137" cy="608797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88758" y="831047"/>
            <a:ext cx="2791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400" b="1" i="0" u="none" strike="noStrike" baseline="0" dirty="0" smtClean="0">
                <a:solidFill>
                  <a:srgbClr val="221E1F"/>
                </a:solidFill>
                <a:latin typeface="Frutiger 45 Light"/>
              </a:rPr>
              <a:t>Gancho</a:t>
            </a:r>
            <a:endParaRPr lang="es-CL" sz="4400" b="0" i="0" u="none" strike="noStrike" baseline="0" dirty="0" smtClean="0">
              <a:solidFill>
                <a:srgbClr val="221E1F"/>
              </a:solidFill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66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8316" t="22070" r="58684" b="10000"/>
          <a:stretch/>
        </p:blipFill>
        <p:spPr>
          <a:xfrm>
            <a:off x="3898231" y="360947"/>
            <a:ext cx="5029200" cy="582328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88758" y="831047"/>
            <a:ext cx="2791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400" b="1" i="0" u="none" strike="noStrike" baseline="0" dirty="0" smtClean="0">
                <a:solidFill>
                  <a:srgbClr val="221E1F"/>
                </a:solidFill>
                <a:latin typeface="Frutiger 45 Light"/>
              </a:rPr>
              <a:t>Pelota</a:t>
            </a:r>
            <a:endParaRPr lang="es-CL" sz="4400" b="0" i="0" u="none" strike="noStrike" baseline="0" dirty="0" smtClean="0">
              <a:solidFill>
                <a:srgbClr val="221E1F"/>
              </a:solidFill>
              <a:latin typeface="Frutiger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073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6737" t="17018" r="57105" b="10842"/>
          <a:stretch/>
        </p:blipFill>
        <p:spPr>
          <a:xfrm>
            <a:off x="3416969" y="240630"/>
            <a:ext cx="5510464" cy="618423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88758" y="831047"/>
            <a:ext cx="279132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4400" b="1" i="0" u="none" strike="noStrike" baseline="0" dirty="0" smtClean="0">
                <a:solidFill>
                  <a:srgbClr val="221E1F"/>
                </a:solidFill>
                <a:latin typeface="Frutiger 45 Light"/>
              </a:rPr>
              <a:t>Contar y marcar</a:t>
            </a:r>
            <a:endParaRPr lang="es-CL" sz="4400" b="0" i="0" u="none" strike="noStrike" baseline="0" dirty="0" smtClean="0">
              <a:solidFill>
                <a:srgbClr val="221E1F"/>
              </a:solidFill>
              <a:latin typeface="Frutiger 45 Light"/>
            </a:endParaRPr>
          </a:p>
          <a:p>
            <a:pPr algn="just"/>
            <a:endParaRPr lang="es-CL" sz="1600" b="0" i="0" u="none" strike="noStrike" baseline="0" dirty="0" smtClean="0">
              <a:solidFill>
                <a:srgbClr val="221E1F"/>
              </a:solidFill>
              <a:latin typeface="Frutiger 55 Roman"/>
            </a:endParaRPr>
          </a:p>
          <a:p>
            <a:pPr algn="just"/>
            <a:r>
              <a:rPr lang="es-CL" sz="1600" b="0" i="0" u="none" strike="noStrike" baseline="0" dirty="0" smtClean="0">
                <a:solidFill>
                  <a:srgbClr val="221E1F"/>
                </a:solidFill>
                <a:latin typeface="Frutiger 55 Roman"/>
              </a:rPr>
              <a:t>Cuenta tres cuadrados hacia abajo y tres hacia el lado, marca el cuadrado con una X. </a:t>
            </a:r>
          </a:p>
          <a:p>
            <a:pPr algn="just"/>
            <a:r>
              <a:rPr lang="es-CL" sz="1600" b="0" i="0" u="none" strike="noStrike" baseline="0" dirty="0" smtClean="0">
                <a:solidFill>
                  <a:srgbClr val="221E1F"/>
                </a:solidFill>
                <a:latin typeface="Frutiger 55 Roman"/>
              </a:rPr>
              <a:t>Luego continúa contando tres hacia el lado marcando el cuadrado correspondiente. </a:t>
            </a:r>
          </a:p>
          <a:p>
            <a:pPr algn="just"/>
            <a:r>
              <a:rPr lang="es-CL" sz="1600" b="0" i="0" u="none" strike="noStrike" baseline="0" dirty="0" smtClean="0">
                <a:solidFill>
                  <a:srgbClr val="221E1F"/>
                </a:solidFill>
                <a:latin typeface="Frutiger 55 Roman"/>
              </a:rPr>
              <a:t>Luego repite estas acciones hasta completar el recuadro. </a:t>
            </a:r>
            <a:endParaRPr lang="es-CL" sz="1600" dirty="0"/>
          </a:p>
        </p:txBody>
      </p:sp>
    </p:spTree>
    <p:extLst>
      <p:ext uri="{BB962C8B-B14F-4D97-AF65-F5344CB8AC3E}">
        <p14:creationId xmlns:p14="http://schemas.microsoft.com/office/powerpoint/2010/main" val="326083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10526" t="18045" r="60948" b="7100"/>
          <a:stretch/>
        </p:blipFill>
        <p:spPr>
          <a:xfrm>
            <a:off x="4299283" y="128336"/>
            <a:ext cx="4477833" cy="6609348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25115" y="1613919"/>
            <a:ext cx="3537285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dirty="0" smtClean="0">
                <a:solidFill>
                  <a:srgbClr val="221E1F"/>
                </a:solidFill>
                <a:latin typeface="Myriad Pro" panose="020B0503030403020204" pitchFamily="34" charset="0"/>
              </a:rPr>
              <a:t>Página 4 </a:t>
            </a:r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r>
              <a:rPr lang="es-CL" sz="1600" dirty="0" smtClean="0">
                <a:solidFill>
                  <a:srgbClr val="221E1F"/>
                </a:solidFill>
                <a:latin typeface="Myriad Pro" panose="020B0503030403020204" pitchFamily="34" charset="0"/>
              </a:rPr>
              <a:t>Cuadernillo nro. 1 Astoreca</a:t>
            </a:r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b="0" i="0" u="none" strike="noStrike" baseline="0" dirty="0" smtClean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endParaRPr lang="es-CL" sz="1600" dirty="0">
              <a:solidFill>
                <a:srgbClr val="221E1F"/>
              </a:solidFill>
              <a:latin typeface="Myriad Pro" panose="020B0503030403020204" pitchFamily="34" charset="0"/>
            </a:endParaRPr>
          </a:p>
          <a:p>
            <a:r>
              <a:rPr lang="es-CL" sz="1600" b="0" i="0" u="none" strike="noStrike" baseline="0" dirty="0" smtClean="0">
                <a:solidFill>
                  <a:srgbClr val="221E1F"/>
                </a:solidFill>
                <a:latin typeface="Myriad Pro" panose="020B0503030403020204" pitchFamily="34" charset="0"/>
              </a:rPr>
              <a:t>Dibujar 3 líneas de pestañas, 3 líneas de ganchos y 3 líneas de pelotas</a:t>
            </a:r>
            <a:endParaRPr lang="es-CL" sz="1600" dirty="0"/>
          </a:p>
        </p:txBody>
      </p:sp>
    </p:spTree>
    <p:extLst>
      <p:ext uri="{BB962C8B-B14F-4D97-AF65-F5344CB8AC3E}">
        <p14:creationId xmlns:p14="http://schemas.microsoft.com/office/powerpoint/2010/main" val="425378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71</Words>
  <Application>Microsoft Office PowerPoint</Application>
  <PresentationFormat>Presentación en pantalla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Frutiger 45 Light</vt:lpstr>
      <vt:lpstr>Frutiger 55 Roman</vt:lpstr>
      <vt:lpstr>Myriad Pro</vt:lpstr>
      <vt:lpstr>Tema de Office</vt:lpstr>
      <vt:lpstr>Primer día de clases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 día de clases</dc:title>
  <dc:creator>Constanza</dc:creator>
  <cp:lastModifiedBy>Constanza</cp:lastModifiedBy>
  <cp:revision>2</cp:revision>
  <dcterms:created xsi:type="dcterms:W3CDTF">2016-12-07T18:35:45Z</dcterms:created>
  <dcterms:modified xsi:type="dcterms:W3CDTF">2016-12-07T18:45:44Z</dcterms:modified>
</cp:coreProperties>
</file>